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DED4"/>
    <a:srgbClr val="CB9B3B"/>
    <a:srgbClr val="E32560"/>
    <a:srgbClr val="CE793A"/>
    <a:srgbClr val="AB485A"/>
    <a:srgbClr val="FCF3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6B6B67-5D9F-4908-A38E-0D11DE42E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F4775E0-EB17-4CE7-B022-EA2DFB7AA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619E33-BAAA-4320-B971-D5EA3D32E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0E6832-C357-470F-83DB-10795BF40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9EAA4B-FEC2-47B9-8D2F-969F6DC10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228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9E4C76-9D5C-400F-9BB1-0761D5FB4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4B4CCD-A11F-44BB-87FE-50C7DCFA23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3D1ABE-F7F0-4B42-A9F1-EF5F91C73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4DF95C-D6CE-45D0-A22C-62E5D1DF4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0BF311-9430-4317-BBFB-6945BA67F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908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E90D197-7151-4D9E-9A6F-DCE422901C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72BFE1-EA71-4FA1-A269-F77A8DA1B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0A832F-EF27-4BEE-AA7A-272EA9971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BAA92C-006F-4CE6-B471-6F3F91B3B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EB2C57-4E07-4F0C-82B8-61671AB8A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507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E8DD26-8205-4921-B65A-32FEE2A35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315553-2F7B-402B-A916-10CE76C80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DB863F-9E97-42EF-8DE3-B0472DB06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04F580-4FDA-45C0-87EF-9A4AF0D0E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B22DCF-90E1-4DC6-AFAD-8446597F2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4688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283B6E-8EDD-40B0-B7C9-E2C6BD74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93164A-6FD9-4FAB-AA8D-4C6DCD3A0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224C1A-6C0E-4E59-A798-C391FC911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6C31E2-E8EF-4912-A5FF-780160925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DE2494-B3E2-4600-B65A-DBDAC22A9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8099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2BD25E-6B57-4C67-BF03-997049DF8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0B2A07-2E7B-4D74-845B-9E5DA4E3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05A6DB-74F6-4899-9F62-5C3270EAE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6C5C3A-B8EA-4096-A73A-66E0505EF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714D90-D095-4921-BCD3-C5AE0D6D7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262661-BFB3-44F7-BF1E-1CAD8AF4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1032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9F55CC-B3F2-402D-A992-1220C89CF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BCD82E-DCAB-4E83-94F3-08B8F900E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849FEAD-187E-4974-B297-CC4CB96A5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7E1877C-985F-45EC-B951-9C991E0DCE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77265D0-3FF4-496E-97CD-C03328BC01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7E690B4-B732-4B2B-9A2C-81F360646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A83479D-8DF1-46F2-B529-780076659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02DD39F-9F7C-424F-8903-156D3308C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966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5963F0-2B5D-4A55-9699-7EFA94665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514ACDD-B1A8-4EC1-97CC-882F1AEAC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BAB962-B753-4D61-A82C-4C235AB0D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C3E00AC-EB9C-4D64-AD3C-A16BD3B0F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728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50F2EA9-21A3-481A-BC0E-1857ABA79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0EE2E5D-0A18-48DB-B033-6F7169A1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6E3869-1B20-4AC3-8889-79968E6DF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916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FE5EC3-B1B5-45D2-B901-2C61E6625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BF3424-AEC4-4290-BE37-7DF9CE53D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AEC006-BA21-4E72-BEBF-77A5A6D92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5DEBDB-3449-4FC2-A1F5-891B915FB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2A34FB4-44CB-4001-A49A-84249B5C3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9C96C1-EE18-4227-B3BF-BF9C9FC0C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389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C9E8E1-0DD0-4867-96EE-69B80F548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9036F01-1E7B-4EF6-9250-2E0D368EC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AA2251-9413-45B1-B98C-70FC0EB187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764417-C523-49D3-8B67-BE5C0CABB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A7DE5B-B9AC-4BA1-81BE-BF41FAC8C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DADC9C7-1ADF-4187-A644-6FFC9C544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0033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D7E490C-3F96-4984-92B0-A2EE62989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0E4699-7B06-4613-8EA3-CC3DF4211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6581A2-D03F-4781-91C3-0E409844F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CC4CE-DD7B-4DAF-BD0C-2851F52B7A9A}" type="datetimeFigureOut">
              <a:rPr lang="zh-CN" altLang="en-US" smtClean="0"/>
              <a:t>2017/12/27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25A4E7-669F-44EE-9DA9-7CF2A760F0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F9EA42-784F-4CAA-A672-076FE33F7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44315-707F-4CBA-8767-AE013F422B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4137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C4FFDF5-FDA7-4FD1-823A-6B9BDDCCA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9A4B32-B674-4FAF-9279-6F26CE59234A}"/>
              </a:ext>
            </a:extLst>
          </p:cNvPr>
          <p:cNvSpPr/>
          <p:nvPr/>
        </p:nvSpPr>
        <p:spPr>
          <a:xfrm>
            <a:off x="6103764" y="4131464"/>
            <a:ext cx="814838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我的家乡               </a:t>
            </a:r>
            <a:endParaRPr lang="en-US" altLang="zh-CN" sz="5400" b="0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/>
            <a:r>
              <a:rPr lang="zh-CN" altLang="en-US" sz="5400" b="0" cap="none" spc="0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厦门</a:t>
            </a:r>
          </a:p>
        </p:txBody>
      </p:sp>
    </p:spTree>
    <p:extLst>
      <p:ext uri="{BB962C8B-B14F-4D97-AF65-F5344CB8AC3E}">
        <p14:creationId xmlns:p14="http://schemas.microsoft.com/office/powerpoint/2010/main" val="1572996166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E9B3146-E760-4330-B9C6-487E9252C3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279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0412ABF-51AC-4597-85F6-2ADD3FDF2C7D}"/>
              </a:ext>
            </a:extLst>
          </p:cNvPr>
          <p:cNvSpPr/>
          <p:nvPr/>
        </p:nvSpPr>
        <p:spPr>
          <a:xfrm>
            <a:off x="1671229" y="945422"/>
            <a:ext cx="50321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rgbClr val="CE793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市树</a:t>
            </a:r>
            <a:r>
              <a:rPr lang="en-US" altLang="zh-CN" sz="5400" b="0" cap="none" spc="0" dirty="0">
                <a:ln w="0"/>
                <a:solidFill>
                  <a:srgbClr val="CE793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——</a:t>
            </a:r>
            <a:r>
              <a:rPr lang="zh-CN" altLang="en-US" sz="5400" b="0" cap="none" spc="0" dirty="0">
                <a:ln w="0"/>
                <a:solidFill>
                  <a:srgbClr val="CE793A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凤凰木</a:t>
            </a:r>
          </a:p>
        </p:txBody>
      </p:sp>
    </p:spTree>
    <p:extLst>
      <p:ext uri="{BB962C8B-B14F-4D97-AF65-F5344CB8AC3E}">
        <p14:creationId xmlns:p14="http://schemas.microsoft.com/office/powerpoint/2010/main" val="37699805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710483D-3C3B-48BA-A9B4-CC5A8CB221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" y="1307263"/>
            <a:ext cx="6561668" cy="437444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077FE3D-2230-454D-842E-170EF1C02042}"/>
              </a:ext>
            </a:extLst>
          </p:cNvPr>
          <p:cNvSpPr/>
          <p:nvPr/>
        </p:nvSpPr>
        <p:spPr>
          <a:xfrm>
            <a:off x="1918916" y="5934670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rgbClr val="CB9B3B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厦门馅饼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CC926ED-EB60-425E-B505-BA7E41C30320}"/>
              </a:ext>
            </a:extLst>
          </p:cNvPr>
          <p:cNvSpPr/>
          <p:nvPr/>
        </p:nvSpPr>
        <p:spPr>
          <a:xfrm>
            <a:off x="679462" y="130971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rgbClr val="CB9B3B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特色小吃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0C9314E-7EDA-4F53-B77B-D3B34C137E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760" y="382576"/>
            <a:ext cx="6454778" cy="4029626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2C6ECF7-0723-4295-AD49-ABF35E25F8CC}"/>
              </a:ext>
            </a:extLst>
          </p:cNvPr>
          <p:cNvSpPr/>
          <p:nvPr/>
        </p:nvSpPr>
        <p:spPr>
          <a:xfrm>
            <a:off x="8604766" y="4929300"/>
            <a:ext cx="22621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rgbClr val="CB9B3B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沙茶面</a:t>
            </a:r>
          </a:p>
        </p:txBody>
      </p:sp>
    </p:spTree>
    <p:extLst>
      <p:ext uri="{BB962C8B-B14F-4D97-AF65-F5344CB8AC3E}">
        <p14:creationId xmlns:p14="http://schemas.microsoft.com/office/powerpoint/2010/main" val="32805859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4E2DA60-EAB2-41BE-B5BB-2ABC962BD5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22" y="430250"/>
            <a:ext cx="5646702" cy="3529189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73DE7E7-42A7-4429-A3B3-4BF93E6FE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963" y="2636667"/>
            <a:ext cx="6861834" cy="385620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C2E546F4-35D3-4C21-802E-634BCC4DEDDE}"/>
              </a:ext>
            </a:extLst>
          </p:cNvPr>
          <p:cNvSpPr/>
          <p:nvPr/>
        </p:nvSpPr>
        <p:spPr>
          <a:xfrm>
            <a:off x="6264678" y="863327"/>
            <a:ext cx="50321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各式各样的海鲜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F335F68-A67F-40B1-9C6A-2539B479BC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20" y="3959439"/>
            <a:ext cx="4119243" cy="231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61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FC1D0FC-741E-4A83-A355-D8AF3E6CD3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235"/>
            <a:ext cx="12192000" cy="687723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A2C8E62-CD81-4B8E-A49C-092BB742F1C8}"/>
              </a:ext>
            </a:extLst>
          </p:cNvPr>
          <p:cNvSpPr/>
          <p:nvPr/>
        </p:nvSpPr>
        <p:spPr>
          <a:xfrm>
            <a:off x="9554697" y="4822768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rgbClr val="DADED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谢谢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843E19A-2A40-41F2-9729-4CBE235D61B7}"/>
              </a:ext>
            </a:extLst>
          </p:cNvPr>
          <p:cNvSpPr/>
          <p:nvPr/>
        </p:nvSpPr>
        <p:spPr>
          <a:xfrm>
            <a:off x="9146322" y="5097976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17247559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EA3A92-896F-4956-B961-477D528D6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9E46817-A9A5-47C6-B926-AD2498989A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AB409FD-B3D2-4209-9E57-18BDF5E2D496}"/>
              </a:ext>
            </a:extLst>
          </p:cNvPr>
          <p:cNvSpPr/>
          <p:nvPr/>
        </p:nvSpPr>
        <p:spPr>
          <a:xfrm>
            <a:off x="625520" y="634245"/>
            <a:ext cx="6947132" cy="507831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0" cap="none" spc="0" dirty="0">
                <a:ln w="0"/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厦门位于福建省东南端， 西界漳州， 北邻南安和晋江，东南与大小金门和大担岛隔海相望，通行闽南方言，是闽南地区的主要城市，与漳州、泉州并称厦漳泉闽南金三角经济区。</a:t>
            </a:r>
            <a:endParaRPr lang="zh-CN" altLang="en-US" sz="5400" b="0" cap="none" spc="0" dirty="0">
              <a:ln w="0"/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280700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E3BEC-3837-456D-BBF6-A66FC2584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D1676C3-61E6-4BE3-9E1C-70E3CE40FA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4" y="0"/>
            <a:ext cx="12195344" cy="6858000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49D3F50-FDEA-44C6-9F27-44C9CFDB0C64}"/>
              </a:ext>
            </a:extLst>
          </p:cNvPr>
          <p:cNvSpPr/>
          <p:nvPr/>
        </p:nvSpPr>
        <p:spPr>
          <a:xfrm>
            <a:off x="2373105" y="3907552"/>
            <a:ext cx="7637755" cy="245548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0" cap="none" spc="0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厦门是一个很温和的城市，有很多值得一看的地方。这里是厦门大学，在秋日的余晖下，默默等待着你的到来。</a:t>
            </a:r>
          </a:p>
        </p:txBody>
      </p:sp>
    </p:spTree>
    <p:extLst>
      <p:ext uri="{BB962C8B-B14F-4D97-AF65-F5344CB8AC3E}">
        <p14:creationId xmlns:p14="http://schemas.microsoft.com/office/powerpoint/2010/main" val="236776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E4E7C4-6FCA-4541-BCA9-9A9990514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D0ACE937-2483-42F2-961C-BBC0BFE4C8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C2145545-9E4F-411C-81BA-327BD8198465}"/>
              </a:ext>
            </a:extLst>
          </p:cNvPr>
          <p:cNvSpPr/>
          <p:nvPr/>
        </p:nvSpPr>
        <p:spPr>
          <a:xfrm>
            <a:off x="4168840" y="2921168"/>
            <a:ext cx="403187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6000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静谧的夜晚</a:t>
            </a:r>
            <a:endParaRPr lang="zh-CN" altLang="en-US" sz="6000" b="0" cap="none" spc="0" dirty="0">
              <a:ln w="0"/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099789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46EE24A-A15E-4579-BBE3-B818FE357D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740" y="1051559"/>
            <a:ext cx="3867328" cy="5806441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BF90217-060C-4BB0-A58D-5E5FEE1723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100" y="0"/>
            <a:ext cx="3803904" cy="571121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764DE54A-4AFB-4409-96C7-979B19A5B22A}"/>
              </a:ext>
            </a:extLst>
          </p:cNvPr>
          <p:cNvSpPr/>
          <p:nvPr/>
        </p:nvSpPr>
        <p:spPr>
          <a:xfrm>
            <a:off x="526708" y="128229"/>
            <a:ext cx="22621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双子塔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2432C25-28A5-4625-8854-F4C15E94ADC8}"/>
              </a:ext>
            </a:extLst>
          </p:cNvPr>
          <p:cNvSpPr/>
          <p:nvPr/>
        </p:nvSpPr>
        <p:spPr>
          <a:xfrm>
            <a:off x="8766052" y="5820263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八市市场</a:t>
            </a:r>
            <a:endParaRPr lang="zh-CN" altLang="en-US" sz="5400" b="0" cap="none" spc="0" dirty="0">
              <a:ln w="0"/>
              <a:solidFill>
                <a:schemeClr val="bg2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53943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B698259E-10B6-415D-A31F-65F59E639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03" y="267071"/>
            <a:ext cx="4431342" cy="621395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87899CF-D2F3-40E5-8A27-E40EF367BA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158" y="79564"/>
            <a:ext cx="4634143" cy="330709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FAEFB24-BBF4-4DA9-A69D-05202F71DF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199" y="3471343"/>
            <a:ext cx="4634143" cy="330709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731AB86-E803-4AC0-A771-CFC9A68C8C25}"/>
              </a:ext>
            </a:extLst>
          </p:cNvPr>
          <p:cNvSpPr/>
          <p:nvPr/>
        </p:nvSpPr>
        <p:spPr>
          <a:xfrm>
            <a:off x="4187794" y="2845427"/>
            <a:ext cx="36471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曾经的厦门</a:t>
            </a:r>
            <a:endParaRPr lang="zh-CN" altLang="en-US" sz="5400" b="0" cap="none" spc="0" dirty="0">
              <a:ln w="0"/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060042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4298DB0C-2864-4E2E-BC12-E23FCA768D7C}"/>
              </a:ext>
            </a:extLst>
          </p:cNvPr>
          <p:cNvSpPr/>
          <p:nvPr/>
        </p:nvSpPr>
        <p:spPr>
          <a:xfrm>
            <a:off x="6096000" y="160738"/>
            <a:ext cx="5732013" cy="65556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1650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年，郑成功驻兵厦门，成为日后收复台湾本岛的重要基地。晚清时期因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《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望厦条约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》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的执行，迫使厦门地区成为半封建半殖民的公共租界，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1949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年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10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月厦门解放，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1958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年，金门炮战爆发，厦门为主战场之一，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1979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年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1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月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1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日，中华人民共和国国防部部长徐向前发表了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《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停止炮击大、小金门等岛屿的声明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》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，历时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21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年的金门炮战划上了句号。历经百年沧桑之后，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1980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年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10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月</a:t>
            </a:r>
            <a:r>
              <a:rPr lang="en-US" altLang="zh-CN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7</a:t>
            </a:r>
            <a:r>
              <a:rPr lang="zh-CN" alt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日，邓小平批复设立经济特区，厦门经济、民生不断上升。新世纪以来，厦门先后获批开发开放类国家综合配套改革试验区（即“新特区”），自由贸易试验区，厦门已成为两岸新兴产业和现代服务业合作示范区、东南国际航运中心、两岸区域性金融服务中心和两岸贸易中心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3A38026-23D3-4778-B52C-E79486A3D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825" y="201891"/>
            <a:ext cx="4522063" cy="322710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E01D1D5-B1F3-46F5-B33A-800ADF8581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826" y="3489271"/>
            <a:ext cx="4522062" cy="322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289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C42CB681-B3FA-41F3-AE3C-21B42DA0DD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9113B62-6FF7-43AD-8AD9-5404ACEB1027}"/>
              </a:ext>
            </a:extLst>
          </p:cNvPr>
          <p:cNvSpPr/>
          <p:nvPr/>
        </p:nvSpPr>
        <p:spPr>
          <a:xfrm>
            <a:off x="6003635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zh-CN" alt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7BB1700-A9B4-4F55-9715-A078E8D9A82D}"/>
              </a:ext>
            </a:extLst>
          </p:cNvPr>
          <p:cNvSpPr/>
          <p:nvPr/>
        </p:nvSpPr>
        <p:spPr>
          <a:xfrm>
            <a:off x="7603891" y="1910891"/>
            <a:ext cx="3262433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6000" b="0" cap="none" spc="0" dirty="0">
                <a:ln w="0"/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厦门特产</a:t>
            </a:r>
          </a:p>
        </p:txBody>
      </p:sp>
    </p:spTree>
    <p:extLst>
      <p:ext uri="{BB962C8B-B14F-4D97-AF65-F5344CB8AC3E}">
        <p14:creationId xmlns:p14="http://schemas.microsoft.com/office/powerpoint/2010/main" val="171139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A40FCEF-062B-4F3E-990C-BE7D63295B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1" y="144863"/>
            <a:ext cx="6698202" cy="446267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8676BA3-6219-4E6B-817E-CA1B41B291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162" y="2115677"/>
            <a:ext cx="6698201" cy="455009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005D2CA4-6399-4679-9A55-6814BCD51DF9}"/>
              </a:ext>
            </a:extLst>
          </p:cNvPr>
          <p:cNvSpPr/>
          <p:nvPr/>
        </p:nvSpPr>
        <p:spPr>
          <a:xfrm>
            <a:off x="7557165" y="739040"/>
            <a:ext cx="36471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rgbClr val="E325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市花三角梅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195201B-06F8-42A2-8AC6-002814868951}"/>
              </a:ext>
            </a:extLst>
          </p:cNvPr>
          <p:cNvSpPr/>
          <p:nvPr/>
        </p:nvSpPr>
        <p:spPr>
          <a:xfrm>
            <a:off x="952199" y="5035832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dirty="0">
                <a:ln w="0"/>
                <a:solidFill>
                  <a:srgbClr val="E325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铁路公园</a:t>
            </a:r>
            <a:endParaRPr lang="zh-CN" altLang="en-US" sz="5400" b="0" cap="none" spc="0" dirty="0">
              <a:ln w="0"/>
              <a:solidFill>
                <a:srgbClr val="E325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7718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288</Words>
  <Application>Microsoft Office PowerPoint</Application>
  <PresentationFormat>宽屏</PresentationFormat>
  <Paragraphs>19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等线</vt:lpstr>
      <vt:lpstr>等线 Light</vt:lpstr>
      <vt:lpstr>幼圆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419678038@qq.com</dc:creator>
  <cp:lastModifiedBy>419678038@qq.com</cp:lastModifiedBy>
  <cp:revision>17</cp:revision>
  <dcterms:created xsi:type="dcterms:W3CDTF">2017-11-22T05:08:40Z</dcterms:created>
  <dcterms:modified xsi:type="dcterms:W3CDTF">2017-12-27T07:51:14Z</dcterms:modified>
</cp:coreProperties>
</file>

<file path=docProps/thumbnail.jpeg>
</file>